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5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D11DD-6A2F-4E06-9D6E-893734EC569B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81AD0-4951-48DC-BB12-ED2507BB0C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58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5F5F13-2F64-EB67-7BAA-5D3AC147B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EE1024-2760-5302-F380-EA96C9EA61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7EE1DA-3FA0-335A-2D33-6E10B2FD1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3FF832-375D-6B76-CA21-C5B625DC7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1D7C24-59F2-39B5-8C0E-F6A30103C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6581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5A35F-F030-A2F9-DA60-529C133AB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FF80D6-D483-8572-02FA-FF6AFC40C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BCBB3C-E208-7429-3754-7AF5DE738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D71156-4CBF-CA0D-17A5-20C33CD0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701F4C-85E1-F4CA-2EFC-5FD59A012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069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376834-E988-D8E2-AEF9-08B789FB64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B8EACD-CBE4-1916-A9BD-035E715E7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C43862-4793-078F-A94F-40F4E9F6F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27117B-CB82-C59C-E2DA-BADDD9D9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999062-945E-E2B7-CC57-27DF15323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84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FEDA0D-85F6-38D9-616B-4BCF8AAB1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35A9E5-28B6-66C7-59C1-508F45270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65D4B8-B262-7EFE-05C9-738D1948A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6A42AA-9A6C-9316-6532-E50C60131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19ED03-D375-2206-9C28-A640C9710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8423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87B42C-FE70-3A51-83D1-2CAF0C302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EF2992-3AE7-C2D2-930F-F14F20441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7F3DB7-BE50-192B-7E97-C8425C20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ABDBF8-631E-9627-A95E-66C88DA56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E0F5C5-1E99-FCA2-27BD-EBF0AC936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0976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AC22F-664D-EA11-1079-59D897070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267037-4B2F-A9CA-0BD1-52C1EBFE3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A39CE1-83A1-F213-84A4-B5A8D9B01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FAC853-7431-170F-9519-40018386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D19BA4-4438-2084-1A96-3409C2D66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7FD86D-9504-2A41-6C35-37D882E94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66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F5E626-CF5F-B132-7389-25EC1DEAA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7C6A2D-D16D-747D-9B94-429EC4076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F95D11-4389-84C0-65E5-C22FA3D1E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5D13665-7A0A-CF50-48D0-0988F92803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B917806-86EC-01A4-C38A-6EDF13248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5BEA4F2-7114-B64F-2E65-4A86BCADA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24C3731-5128-0BF0-0144-6BA582619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D9613E8-47CC-909D-5BEE-F788E3E00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030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FA4020-BCC1-60BD-4D4C-62D8DF53F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2C1613A-D544-0196-1D70-B9B70E83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D5E466-FB16-9845-0B6D-4A1E2562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B9C71F7-8140-A5C7-4AA2-0857B0969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0856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190532C-A784-405B-D4DB-9759ABB24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E7B434E-4A10-5C6A-85A1-BEE391A5B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7DE28A5-E2E9-8356-575D-2DA34D701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424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7A6DE-AB9C-7053-1F36-5BCC3D1F4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8D7798-C70B-018A-A86E-71F262514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0B9A4E-005B-CA11-8A69-97BDF1287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742965-F527-7FC6-A667-F0D936930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8E5A89-E704-F77A-3535-8237CB66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A353C5-5D81-E812-B6BC-B641EA83C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793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FA77D-BAD4-A33C-7A8C-CF15817CA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57365C-3D4F-0D3D-FDD9-79F1BC41ED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7DEC43-04CE-BBC8-67DA-BC547E2FD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A15126-01BD-C2F4-CB78-33F064F2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561C6D-0A72-8F9B-EB27-1B1E4F442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8757AA-9974-A956-DD99-F595C0547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0145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0C446B-2E84-C092-A492-C87079EC5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FE3DF4-CB70-B900-A217-740604D94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C97270-54AC-9AA2-8449-864C499F81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A4C70C-C586-4587-AC07-2417FB255070}" type="datetimeFigureOut">
              <a:rPr lang="es-MX" smtClean="0"/>
              <a:t>10/mar.2026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9BDF95-7198-F47B-1CB3-9BB8938012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3EC76A-6297-8CFD-5E8D-7B822D76D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FB28D3-5AFB-4F39-9813-1AC56C33F9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36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1AF7C4-AC88-F618-A9D6-7B86262F3774}"/>
              </a:ext>
            </a:extLst>
          </p:cNvPr>
          <p:cNvSpPr/>
          <p:nvPr/>
        </p:nvSpPr>
        <p:spPr>
          <a:xfrm>
            <a:off x="363794" y="221226"/>
            <a:ext cx="11484077" cy="635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02040E1-7657-F22D-48A6-3ACCE4BCE52C}"/>
              </a:ext>
            </a:extLst>
          </p:cNvPr>
          <p:cNvSpPr txBox="1"/>
          <p:nvPr/>
        </p:nvSpPr>
        <p:spPr>
          <a:xfrm>
            <a:off x="3323407" y="2884616"/>
            <a:ext cx="8048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>
                <a:latin typeface="FiraCode Nerd Font Med" panose="02000009000000000000" pitchFamily="50" charset="0"/>
                <a:ea typeface="FiraCode Nerd Font Med" panose="02000009000000000000" pitchFamily="50" charset="0"/>
                <a:cs typeface="FiraCode Nerd Font Med" panose="02000009000000000000" pitchFamily="50" charset="0"/>
              </a:rPr>
              <a:t>INSTITUTO TECNOLÓGICO SUPERIOR DE COMALCALCO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C594122-BF54-F406-0909-D8C98620ACB7}"/>
              </a:ext>
            </a:extLst>
          </p:cNvPr>
          <p:cNvSpPr txBox="1"/>
          <p:nvPr/>
        </p:nvSpPr>
        <p:spPr>
          <a:xfrm>
            <a:off x="1138820" y="5018065"/>
            <a:ext cx="99143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>
                <a:latin typeface="FiraCode Nerd Font Med" panose="02000009000000000000" pitchFamily="50" charset="0"/>
                <a:ea typeface="FiraCode Nerd Font Med" panose="02000009000000000000" pitchFamily="50" charset="0"/>
                <a:cs typeface="FiraCode Nerd Font Med" panose="02000009000000000000" pitchFamily="50" charset="0"/>
              </a:rPr>
              <a:t>TECNOLÓGIAS DE INFORMACIÓN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9A08057E-17D1-4421-B063-C5D9F9098AC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877" y="285135"/>
            <a:ext cx="4758813" cy="1789471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9153B37F-5B35-D198-46C8-BE241F3B1B19}"/>
              </a:ext>
            </a:extLst>
          </p:cNvPr>
          <p:cNvSpPr/>
          <p:nvPr/>
        </p:nvSpPr>
        <p:spPr>
          <a:xfrm>
            <a:off x="7325032" y="363793"/>
            <a:ext cx="45719" cy="17108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99A417DE-00BF-6931-13AC-667280F76B7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1867" b="30917"/>
          <a:stretch>
            <a:fillRect/>
          </a:stretch>
        </p:blipFill>
        <p:spPr>
          <a:xfrm>
            <a:off x="601304" y="727587"/>
            <a:ext cx="6191250" cy="1347019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DBF6AB9-EA80-BA8D-F429-7610A2BB9C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820" y="2277437"/>
            <a:ext cx="1895925" cy="2239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30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5B512-699E-EF76-1027-E888F3FDB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042B0F0-AF9D-71E0-A5F3-CEFBF89CFA8E}"/>
              </a:ext>
            </a:extLst>
          </p:cNvPr>
          <p:cNvSpPr/>
          <p:nvPr/>
        </p:nvSpPr>
        <p:spPr>
          <a:xfrm>
            <a:off x="363794" y="221226"/>
            <a:ext cx="11484077" cy="635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0AF43D5-A9DB-1007-67F4-793C47F350C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877" y="285135"/>
            <a:ext cx="4758813" cy="1789471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18520225-4DEA-B78E-C9A7-6FDBA54A0380}"/>
              </a:ext>
            </a:extLst>
          </p:cNvPr>
          <p:cNvSpPr/>
          <p:nvPr/>
        </p:nvSpPr>
        <p:spPr>
          <a:xfrm>
            <a:off x="7325032" y="363793"/>
            <a:ext cx="45719" cy="17108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E49182E-DA0C-5577-6A8A-8A7292F2F47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1867" b="30917"/>
          <a:stretch>
            <a:fillRect/>
          </a:stretch>
        </p:blipFill>
        <p:spPr>
          <a:xfrm>
            <a:off x="601304" y="727587"/>
            <a:ext cx="6191250" cy="1347019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8996E78E-77DE-8401-3D05-00E2C741F5AB}"/>
              </a:ext>
            </a:extLst>
          </p:cNvPr>
          <p:cNvSpPr txBox="1"/>
          <p:nvPr/>
        </p:nvSpPr>
        <p:spPr>
          <a:xfrm>
            <a:off x="1148652" y="2102200"/>
            <a:ext cx="9914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latin typeface="FiraCode Nerd Font Med" panose="02000009000000000000" pitchFamily="50" charset="0"/>
                <a:ea typeface="FiraCode Nerd Font Med" panose="02000009000000000000" pitchFamily="50" charset="0"/>
                <a:cs typeface="FiraCode Nerd Font Med" panose="02000009000000000000" pitchFamily="50" charset="0"/>
              </a:rPr>
              <a:t>INSTITUTO TECNOLÓGICO SUPERIOR DE COMALCALCO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2FF492A-B5E2-3BCE-87D3-B0CC6123E7D4}"/>
              </a:ext>
            </a:extLst>
          </p:cNvPr>
          <p:cNvSpPr txBox="1"/>
          <p:nvPr/>
        </p:nvSpPr>
        <p:spPr>
          <a:xfrm>
            <a:off x="1148652" y="4596580"/>
            <a:ext cx="9914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latin typeface="FiraCode Nerd Font Med" panose="02000009000000000000" pitchFamily="50" charset="0"/>
                <a:ea typeface="FiraCode Nerd Font Med" panose="02000009000000000000" pitchFamily="50" charset="0"/>
                <a:cs typeface="FiraCode Nerd Font Med" panose="02000009000000000000" pitchFamily="50" charset="0"/>
              </a:rPr>
              <a:t>TECNOLÓGIAS DE INFORMACIÓN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4153E0F-8BF6-162D-0C63-8139A99DF984}"/>
              </a:ext>
            </a:extLst>
          </p:cNvPr>
          <p:cNvSpPr txBox="1"/>
          <p:nvPr/>
        </p:nvSpPr>
        <p:spPr>
          <a:xfrm>
            <a:off x="1330548" y="5275043"/>
            <a:ext cx="99143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kern="2000" spc="600" dirty="0">
                <a:latin typeface="FiraCode Nerd Font Med" panose="02000009000000000000" pitchFamily="50" charset="0"/>
                <a:ea typeface="FiraCode Nerd Font Med" panose="02000009000000000000" pitchFamily="50" charset="0"/>
                <a:cs typeface="FiraCode Nerd Font Med" panose="02000009000000000000" pitchFamily="50" charset="0"/>
              </a:rPr>
              <a:t>RECIBIDO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85460787-045E-930D-00E5-ED5017631145}"/>
              </a:ext>
            </a:extLst>
          </p:cNvPr>
          <p:cNvSpPr/>
          <p:nvPr/>
        </p:nvSpPr>
        <p:spPr>
          <a:xfrm>
            <a:off x="3392129" y="2730909"/>
            <a:ext cx="5407742" cy="1592826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A80F238-AAE1-7240-E74A-5B1D9356C493}"/>
              </a:ext>
            </a:extLst>
          </p:cNvPr>
          <p:cNvSpPr txBox="1"/>
          <p:nvPr/>
        </p:nvSpPr>
        <p:spPr>
          <a:xfrm>
            <a:off x="3986979" y="3205070"/>
            <a:ext cx="42377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spc="600" dirty="0"/>
              <a:t>28 OCT. 2025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59A83EA8-3836-DB9F-9EAC-9AA99FA05D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04" y="2181820"/>
            <a:ext cx="1927035" cy="227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4291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21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FiraCode Nerd Font Med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182H17039 JORGE LUIS SÁNCHEZ IZQUIERDO</dc:creator>
  <cp:lastModifiedBy>182H17039 JORGE LUIS SÁNCHEZ IZQUIERDO</cp:lastModifiedBy>
  <cp:revision>3</cp:revision>
  <dcterms:created xsi:type="dcterms:W3CDTF">2026-03-10T15:09:06Z</dcterms:created>
  <dcterms:modified xsi:type="dcterms:W3CDTF">2026-03-10T15:46:44Z</dcterms:modified>
</cp:coreProperties>
</file>